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69F4B-B50B-4991-97D2-1D3229E4DC1E}" v="6" dt="2025-03-24T18:19:58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Sharma" userId="0c0884e1423a5b5d" providerId="LiveId" clId="{F1D69F4B-B50B-4991-97D2-1D3229E4DC1E}"/>
    <pc:docChg chg="custSel modSld">
      <pc:chgData name="Mayank Sharma" userId="0c0884e1423a5b5d" providerId="LiveId" clId="{F1D69F4B-B50B-4991-97D2-1D3229E4DC1E}" dt="2025-03-24T18:19:58.252" v="96"/>
      <pc:docMkLst>
        <pc:docMk/>
      </pc:docMkLst>
      <pc:sldChg chg="delSp modSp mod">
        <pc:chgData name="Mayank Sharma" userId="0c0884e1423a5b5d" providerId="LiveId" clId="{F1D69F4B-B50B-4991-97D2-1D3229E4DC1E}" dt="2025-03-24T18:16:50" v="2" actId="478"/>
        <pc:sldMkLst>
          <pc:docMk/>
          <pc:sldMk cId="0" sldId="256"/>
        </pc:sldMkLst>
        <pc:spChg chg="del mod">
          <ac:chgData name="Mayank Sharma" userId="0c0884e1423a5b5d" providerId="LiveId" clId="{F1D69F4B-B50B-4991-97D2-1D3229E4DC1E}" dt="2025-03-24T18:16:48.232" v="1" actId="478"/>
          <ac:spMkLst>
            <pc:docMk/>
            <pc:sldMk cId="0" sldId="256"/>
            <ac:spMk id="7" creationId="{00000000-0000-0000-0000-000000000000}"/>
          </ac:spMkLst>
        </pc:spChg>
        <pc:picChg chg="del">
          <ac:chgData name="Mayank Sharma" userId="0c0884e1423a5b5d" providerId="LiveId" clId="{F1D69F4B-B50B-4991-97D2-1D3229E4DC1E}" dt="2025-03-24T18:16:50" v="2" actId="478"/>
          <ac:picMkLst>
            <pc:docMk/>
            <pc:sldMk cId="0" sldId="256"/>
            <ac:picMk id="6" creationId="{00000000-0000-0000-0000-000000000000}"/>
          </ac:picMkLst>
        </pc:picChg>
      </pc:sldChg>
      <pc:sldChg chg="addSp delSp modSp mod">
        <pc:chgData name="Mayank Sharma" userId="0c0884e1423a5b5d" providerId="LiveId" clId="{F1D69F4B-B50B-4991-97D2-1D3229E4DC1E}" dt="2025-03-24T18:19:45.381" v="91" actId="1076"/>
        <pc:sldMkLst>
          <pc:docMk/>
          <pc:sldMk cId="0" sldId="257"/>
        </pc:sldMkLst>
        <pc:spChg chg="add del mod ord">
          <ac:chgData name="Mayank Sharma" userId="0c0884e1423a5b5d" providerId="LiveId" clId="{F1D69F4B-B50B-4991-97D2-1D3229E4DC1E}" dt="2025-03-24T18:18:40.393" v="83" actId="478"/>
          <ac:spMkLst>
            <pc:docMk/>
            <pc:sldMk cId="0" sldId="257"/>
            <ac:spMk id="11" creationId="{D54A924D-489E-4666-FA62-D858A9103FD7}"/>
          </ac:spMkLst>
        </pc:spChg>
        <pc:spChg chg="add del mod">
          <ac:chgData name="Mayank Sharma" userId="0c0884e1423a5b5d" providerId="LiveId" clId="{F1D69F4B-B50B-4991-97D2-1D3229E4DC1E}" dt="2025-03-24T18:18:52.254" v="86"/>
          <ac:spMkLst>
            <pc:docMk/>
            <pc:sldMk cId="0" sldId="257"/>
            <ac:spMk id="12" creationId="{34AC95CC-1512-8C78-7FA7-3ED3F1DA4B6D}"/>
          </ac:spMkLst>
        </pc:spChg>
        <pc:spChg chg="add mod">
          <ac:chgData name="Mayank Sharma" userId="0c0884e1423a5b5d" providerId="LiveId" clId="{F1D69F4B-B50B-4991-97D2-1D3229E4DC1E}" dt="2025-03-24T18:19:45.381" v="91" actId="1076"/>
          <ac:spMkLst>
            <pc:docMk/>
            <pc:sldMk cId="0" sldId="257"/>
            <ac:spMk id="13" creationId="{F868ADD2-FC03-2E92-B93D-564F8A3A8F37}"/>
          </ac:spMkLst>
        </pc:spChg>
      </pc:sldChg>
      <pc:sldChg chg="addSp modSp">
        <pc:chgData name="Mayank Sharma" userId="0c0884e1423a5b5d" providerId="LiveId" clId="{F1D69F4B-B50B-4991-97D2-1D3229E4DC1E}" dt="2025-03-24T18:19:51.441" v="92"/>
        <pc:sldMkLst>
          <pc:docMk/>
          <pc:sldMk cId="0" sldId="260"/>
        </pc:sldMkLst>
        <pc:spChg chg="add mod">
          <ac:chgData name="Mayank Sharma" userId="0c0884e1423a5b5d" providerId="LiveId" clId="{F1D69F4B-B50B-4991-97D2-1D3229E4DC1E}" dt="2025-03-24T18:19:51.441" v="92"/>
          <ac:spMkLst>
            <pc:docMk/>
            <pc:sldMk cId="0" sldId="260"/>
            <ac:spMk id="17" creationId="{980B9615-FFEF-C34A-E419-3B4FAC111A48}"/>
          </ac:spMkLst>
        </pc:spChg>
      </pc:sldChg>
      <pc:sldChg chg="addSp modSp">
        <pc:chgData name="Mayank Sharma" userId="0c0884e1423a5b5d" providerId="LiveId" clId="{F1D69F4B-B50B-4991-97D2-1D3229E4DC1E}" dt="2025-03-24T18:19:53.962" v="93"/>
        <pc:sldMkLst>
          <pc:docMk/>
          <pc:sldMk cId="0" sldId="262"/>
        </pc:sldMkLst>
        <pc:spChg chg="add mod">
          <ac:chgData name="Mayank Sharma" userId="0c0884e1423a5b5d" providerId="LiveId" clId="{F1D69F4B-B50B-4991-97D2-1D3229E4DC1E}" dt="2025-03-24T18:19:53.962" v="93"/>
          <ac:spMkLst>
            <pc:docMk/>
            <pc:sldMk cId="0" sldId="262"/>
            <ac:spMk id="13" creationId="{FE99F880-D9F7-0B55-E817-3270CAD39DD0}"/>
          </ac:spMkLst>
        </pc:spChg>
      </pc:sldChg>
      <pc:sldChg chg="addSp modSp">
        <pc:chgData name="Mayank Sharma" userId="0c0884e1423a5b5d" providerId="LiveId" clId="{F1D69F4B-B50B-4991-97D2-1D3229E4DC1E}" dt="2025-03-24T18:19:55.477" v="94"/>
        <pc:sldMkLst>
          <pc:docMk/>
          <pc:sldMk cId="0" sldId="263"/>
        </pc:sldMkLst>
        <pc:spChg chg="add mod">
          <ac:chgData name="Mayank Sharma" userId="0c0884e1423a5b5d" providerId="LiveId" clId="{F1D69F4B-B50B-4991-97D2-1D3229E4DC1E}" dt="2025-03-24T18:19:55.477" v="94"/>
          <ac:spMkLst>
            <pc:docMk/>
            <pc:sldMk cId="0" sldId="263"/>
            <ac:spMk id="25" creationId="{AFA9C20B-5612-B604-49A4-C4DE61CE0D66}"/>
          </ac:spMkLst>
        </pc:spChg>
      </pc:sldChg>
      <pc:sldChg chg="addSp modSp">
        <pc:chgData name="Mayank Sharma" userId="0c0884e1423a5b5d" providerId="LiveId" clId="{F1D69F4B-B50B-4991-97D2-1D3229E4DC1E}" dt="2025-03-24T18:19:56.911" v="95"/>
        <pc:sldMkLst>
          <pc:docMk/>
          <pc:sldMk cId="0" sldId="264"/>
        </pc:sldMkLst>
        <pc:spChg chg="add mod">
          <ac:chgData name="Mayank Sharma" userId="0c0884e1423a5b5d" providerId="LiveId" clId="{F1D69F4B-B50B-4991-97D2-1D3229E4DC1E}" dt="2025-03-24T18:19:56.911" v="95"/>
          <ac:spMkLst>
            <pc:docMk/>
            <pc:sldMk cId="0" sldId="264"/>
            <ac:spMk id="13" creationId="{7411B764-E550-3ACC-EBB1-67E1E38F8A68}"/>
          </ac:spMkLst>
        </pc:spChg>
      </pc:sldChg>
      <pc:sldChg chg="addSp modSp">
        <pc:chgData name="Mayank Sharma" userId="0c0884e1423a5b5d" providerId="LiveId" clId="{F1D69F4B-B50B-4991-97D2-1D3229E4DC1E}" dt="2025-03-24T18:19:58.252" v="96"/>
        <pc:sldMkLst>
          <pc:docMk/>
          <pc:sldMk cId="0" sldId="265"/>
        </pc:sldMkLst>
        <pc:spChg chg="add mod">
          <ac:chgData name="Mayank Sharma" userId="0c0884e1423a5b5d" providerId="LiveId" clId="{F1D69F4B-B50B-4991-97D2-1D3229E4DC1E}" dt="2025-03-24T18:19:58.252" v="96"/>
          <ac:spMkLst>
            <pc:docMk/>
            <pc:sldMk cId="0" sldId="265"/>
            <ac:spMk id="5" creationId="{3C5F16F6-A4FE-3B36-FFAA-8C72CE8EF9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9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Traffic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Traffic Updates &amp; AI-Based Solutions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12336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Transforming Traffic, One Signal at a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Ready to revolutionize traffic? Join us!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5F16F6-A4FE-3B36-FFAA-8C72CE8EF9B1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12892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Growing Traffic Problem in Urban Areas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Traffic Congestion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Ever-increasing congestion on city streets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589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Inefficient Signal Timers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Fixed timers cause delays and frustration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Absence of real-time traffic monitoring systems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Negative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Leads to delays, accidents, and pollution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68ADD2-FC03-2E92-B93D-564F8A3A8F37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Introducing Smart Traffic Management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31122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Traffic Monitoring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API integration for live data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Traffic Lights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AI-based traffic light system for optimization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Issue Reporting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traffic issues in real-time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Route Suggestions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Alternate route suggestions for quicker commutes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Traffic Monitoring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Google Maps API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Integrates for live updates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Congestion Levels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road congestion dynamically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Roadblocks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Displays accidents and closures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953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User-Powered Traffic Issue Reporting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Report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5987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Congestion, accidents, blockages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51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Crowdsourced Data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8517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route planning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Road Safety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5150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delays, increases safety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0B9615-FFEF-C34A-E419-3B4FAC111A48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AI-Driven Traffic Signal System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 Signals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Timing based on live traffic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Sensor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intersections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Waiting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Less waiting time for drivers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11326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Route Planning for Faster Travel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Optimal Routes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API integration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7577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Considers traffic congestion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7577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Saves 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fuel consumption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99F880-D9F7-0B55-E817-3270CAD39DD0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Behind Our System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54616" y="2199323"/>
            <a:ext cx="22860" cy="5453301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667262" y="2658904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19111" y="2434828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32" y="2474059"/>
            <a:ext cx="313968" cy="3925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153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01533" y="2861310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67262" y="4074557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11" name="Shape 7"/>
          <p:cNvSpPr/>
          <p:nvPr/>
        </p:nvSpPr>
        <p:spPr>
          <a:xfrm>
            <a:off x="6219111" y="3850481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32" y="3889712"/>
            <a:ext cx="313968" cy="3925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153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Mapping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501533" y="4276963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API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67262" y="5490210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19111" y="5266134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632" y="5305365"/>
            <a:ext cx="313968" cy="3925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153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Styling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501533" y="5692616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6667262" y="6905863"/>
            <a:ext cx="628055" cy="22860"/>
          </a:xfrm>
          <a:prstGeom prst="roundRect">
            <a:avLst>
              <a:gd name="adj" fmla="val 824328"/>
            </a:avLst>
          </a:prstGeom>
          <a:solidFill>
            <a:srgbClr val="CED9CE"/>
          </a:solidFill>
          <a:ln/>
        </p:spPr>
      </p:sp>
      <p:sp>
        <p:nvSpPr>
          <p:cNvPr id="21" name="Shape 15"/>
          <p:cNvSpPr/>
          <p:nvPr/>
        </p:nvSpPr>
        <p:spPr>
          <a:xfrm>
            <a:off x="6219111" y="6681788"/>
            <a:ext cx="471011" cy="471011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632" y="6721019"/>
            <a:ext cx="313968" cy="3925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0153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Interactivity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501533" y="7108269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</a:t>
            </a:r>
            <a:endParaRPr lang="en-US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FA9C20B-5612-B604-49A4-C4DE61CE0D66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2336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Transforming Traffic, One Signal at a Time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85530" y="4209693"/>
            <a:ext cx="3193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Monitoring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Participation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Signal Control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Faster, smarter urban mobility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11B764-E550-3ACC-EBB1-67E1E38F8A68}"/>
              </a:ext>
            </a:extLst>
          </p:cNvPr>
          <p:cNvSpPr/>
          <p:nvPr/>
        </p:nvSpPr>
        <p:spPr>
          <a:xfrm>
            <a:off x="12794137" y="7627435"/>
            <a:ext cx="1784195" cy="501805"/>
          </a:xfrm>
          <a:prstGeom prst="round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249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Arial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Mayank Sharma</cp:lastModifiedBy>
  <cp:revision>1</cp:revision>
  <dcterms:created xsi:type="dcterms:W3CDTF">2025-03-24T18:16:28Z</dcterms:created>
  <dcterms:modified xsi:type="dcterms:W3CDTF">2025-03-24T18:19:58Z</dcterms:modified>
</cp:coreProperties>
</file>